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0436-A6AD-4483-AF5D-BCF6EB193AFB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66E5-B236-4632-B4A1-04030E3EC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70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0436-A6AD-4483-AF5D-BCF6EB193AFB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66E5-B236-4632-B4A1-04030E3EC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4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0436-A6AD-4483-AF5D-BCF6EB193AFB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66E5-B236-4632-B4A1-04030E3EC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128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0436-A6AD-4483-AF5D-BCF6EB193AFB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66E5-B236-4632-B4A1-04030E3EC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60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0436-A6AD-4483-AF5D-BCF6EB193AFB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66E5-B236-4632-B4A1-04030E3EC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75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0436-A6AD-4483-AF5D-BCF6EB193AFB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66E5-B236-4632-B4A1-04030E3EC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931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0436-A6AD-4483-AF5D-BCF6EB193AFB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66E5-B236-4632-B4A1-04030E3EC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02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0436-A6AD-4483-AF5D-BCF6EB193AFB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66E5-B236-4632-B4A1-04030E3EC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86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0436-A6AD-4483-AF5D-BCF6EB193AFB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66E5-B236-4632-B4A1-04030E3EC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01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0436-A6AD-4483-AF5D-BCF6EB193AFB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66E5-B236-4632-B4A1-04030E3EC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16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0436-A6AD-4483-AF5D-BCF6EB193AFB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66E5-B236-4632-B4A1-04030E3EC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51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D0436-A6AD-4483-AF5D-BCF6EB193AFB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C66E5-B236-4632-B4A1-04030E3EC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09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23920"/>
            <a:ext cx="6912768" cy="936104"/>
          </a:xfrm>
        </p:spPr>
        <p:txBody>
          <a:bodyPr>
            <a:normAutofit/>
          </a:bodyPr>
          <a:lstStyle/>
          <a:p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fW cursive" pitchFamily="2" charset="0"/>
              </a:rPr>
              <a:t>Take-Away Homework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fW cursive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9" name="Picture 5" descr="http://d33ynd5ahfv0x1.cloudfront.net/S3-upload/menu-PERi-perks_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2492896"/>
            <a:ext cx="3724655" cy="4244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H="1">
            <a:off x="436009" y="908720"/>
            <a:ext cx="80244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2506" y="1196752"/>
            <a:ext cx="7983950" cy="1200329"/>
          </a:xfrm>
          <a:prstGeom prst="rect">
            <a:avLst/>
          </a:prstGeom>
          <a:noFill/>
          <a:ln w="12700"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HfW cursive" pitchFamily="2" charset="0"/>
              </a:rPr>
              <a:t>Choose your homework from the menu below:</a:t>
            </a:r>
          </a:p>
          <a:p>
            <a:pPr algn="ctr"/>
            <a:r>
              <a:rPr lang="en-GB" dirty="0" smtClean="0">
                <a:latin typeface="HfW cursive" pitchFamily="2" charset="0"/>
              </a:rPr>
              <a:t>The </a:t>
            </a:r>
            <a:r>
              <a:rPr lang="en-GB" dirty="0" err="1" smtClean="0">
                <a:latin typeface="HfW cursive" pitchFamily="2" charset="0"/>
              </a:rPr>
              <a:t>Peri-ometer</a:t>
            </a:r>
            <a:r>
              <a:rPr lang="en-GB" dirty="0" smtClean="0">
                <a:latin typeface="HfW cursive" pitchFamily="2" charset="0"/>
              </a:rPr>
              <a:t> suggests the difficulty or challenge the homework may offer. You must </a:t>
            </a:r>
            <a:r>
              <a:rPr lang="en-GB" dirty="0" smtClean="0">
                <a:latin typeface="HfW cursive" pitchFamily="2" charset="0"/>
              </a:rPr>
              <a:t>complete 3 activities with one of at least </a:t>
            </a:r>
            <a:r>
              <a:rPr lang="en-GB" dirty="0" smtClean="0">
                <a:latin typeface="HfW cursive" pitchFamily="2" charset="0"/>
              </a:rPr>
              <a:t>1 mild activity. Circle the activities you are going to choose!</a:t>
            </a:r>
            <a:endParaRPr lang="en-GB" dirty="0" smtClean="0">
              <a:latin typeface="HfW cursive" pitchFamily="2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261013"/>
              </p:ext>
            </p:extLst>
          </p:nvPr>
        </p:nvGraphicFramePr>
        <p:xfrm>
          <a:off x="2555776" y="2599023"/>
          <a:ext cx="6096000" cy="403244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032000"/>
                <a:gridCol w="2032000"/>
                <a:gridCol w="2032000"/>
              </a:tblGrid>
              <a:tr h="1008112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bg1"/>
                          </a:solidFill>
                        </a:rPr>
                        <a:t>Write a poem</a:t>
                      </a:r>
                      <a:r>
                        <a:rPr lang="en-GB" sz="1000" baseline="0" dirty="0" smtClean="0">
                          <a:solidFill>
                            <a:schemeClr val="bg1"/>
                          </a:solidFill>
                        </a:rPr>
                        <a:t> or song which summarises an event in the Tudor period.</a:t>
                      </a:r>
                    </a:p>
                    <a:p>
                      <a:r>
                        <a:rPr lang="en-GB" sz="1000" i="1" baseline="0" dirty="0" smtClean="0">
                          <a:solidFill>
                            <a:srgbClr val="FFFF00"/>
                          </a:solidFill>
                        </a:rPr>
                        <a:t>Make it informative but catchy and remember to include key terms…</a:t>
                      </a:r>
                      <a:endParaRPr lang="en-GB" sz="1000" i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bg1"/>
                          </a:solidFill>
                        </a:rPr>
                        <a:t>Design a Tudor board</a:t>
                      </a:r>
                      <a:r>
                        <a:rPr lang="en-GB" sz="1000" baseline="0" dirty="0" smtClean="0">
                          <a:solidFill>
                            <a:schemeClr val="bg1"/>
                          </a:solidFill>
                        </a:rPr>
                        <a:t> game.</a:t>
                      </a:r>
                    </a:p>
                    <a:p>
                      <a:endParaRPr lang="en-GB" sz="1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sz="1000" i="1" baseline="0" dirty="0" smtClean="0">
                          <a:solidFill>
                            <a:srgbClr val="FFFF00"/>
                          </a:solidFill>
                        </a:rPr>
                        <a:t>You do not have to make the game but you do need to show how the board would, the instructions and rules, ideas for counters etc.</a:t>
                      </a:r>
                      <a:endParaRPr lang="en-GB" sz="1000" i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/>
                        <a:t>The </a:t>
                      </a:r>
                      <a:r>
                        <a:rPr lang="en-GB" sz="1000" b="1" baseline="0" dirty="0" smtClean="0"/>
                        <a:t>Reformation. </a:t>
                      </a:r>
                      <a:endParaRPr lang="en-GB" sz="1000" b="1" dirty="0" smtClean="0"/>
                    </a:p>
                    <a:p>
                      <a:endParaRPr lang="en-GB" sz="1000" dirty="0" smtClean="0"/>
                    </a:p>
                    <a:p>
                      <a:r>
                        <a:rPr lang="en-GB" sz="1000" i="1" dirty="0" smtClean="0">
                          <a:solidFill>
                            <a:srgbClr val="FFFF00"/>
                          </a:solidFill>
                        </a:rPr>
                        <a:t>Create</a:t>
                      </a:r>
                      <a:r>
                        <a:rPr lang="en-GB" sz="1000" i="1" baseline="0" dirty="0" smtClean="0">
                          <a:solidFill>
                            <a:srgbClr val="FFFF00"/>
                          </a:solidFill>
                        </a:rPr>
                        <a:t> a poster describing </a:t>
                      </a:r>
                      <a:r>
                        <a:rPr lang="en-GB" sz="1000" i="1" baseline="0" dirty="0" smtClean="0">
                          <a:solidFill>
                            <a:srgbClr val="FFFF00"/>
                          </a:solidFill>
                        </a:rPr>
                        <a:t>Henry VIII’S break </a:t>
                      </a:r>
                      <a:r>
                        <a:rPr lang="en-GB" sz="1000" i="1" baseline="0" smtClean="0">
                          <a:solidFill>
                            <a:srgbClr val="FFFF00"/>
                          </a:solidFill>
                        </a:rPr>
                        <a:t>away from Rome – </a:t>
                      </a:r>
                      <a:r>
                        <a:rPr lang="en-GB" sz="1000" i="1" baseline="0" dirty="0" smtClean="0">
                          <a:solidFill>
                            <a:srgbClr val="FFFF00"/>
                          </a:solidFill>
                        </a:rPr>
                        <a:t>key information should be captured on the poster.</a:t>
                      </a:r>
                      <a:endParaRPr lang="en-GB" sz="1000" i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Create a </a:t>
                      </a:r>
                      <a:r>
                        <a:rPr lang="en-GB" sz="1000" b="1" dirty="0" err="1" smtClean="0">
                          <a:solidFill>
                            <a:schemeClr val="tx1"/>
                          </a:solidFill>
                        </a:rPr>
                        <a:t>wrdsearch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using key words from what you have learnt about the Tudors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en-GB" sz="1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i="1" baseline="0" dirty="0" smtClean="0">
                          <a:solidFill>
                            <a:srgbClr val="0070C0"/>
                          </a:solidFill>
                        </a:rPr>
                        <a:t>It should have a minimum of 15 words.</a:t>
                      </a:r>
                      <a:endParaRPr lang="en-GB" sz="1000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/>
                        <a:t>Create a Facebook profile for</a:t>
                      </a:r>
                      <a:r>
                        <a:rPr lang="en-GB" sz="1000" b="1" baseline="0" dirty="0" smtClean="0"/>
                        <a:t> </a:t>
                      </a:r>
                      <a:r>
                        <a:rPr lang="en-GB" sz="1000" b="1" dirty="0" smtClean="0"/>
                        <a:t>Henry VIII.</a:t>
                      </a:r>
                    </a:p>
                    <a:p>
                      <a:r>
                        <a:rPr lang="en-GB" sz="1000" i="1" dirty="0" smtClean="0">
                          <a:solidFill>
                            <a:srgbClr val="0070C0"/>
                          </a:solidFill>
                        </a:rPr>
                        <a:t>What</a:t>
                      </a:r>
                      <a:r>
                        <a:rPr lang="en-GB" sz="1000" i="1" baseline="0" dirty="0" smtClean="0">
                          <a:solidFill>
                            <a:srgbClr val="0070C0"/>
                          </a:solidFill>
                        </a:rPr>
                        <a:t> would he want? What are his likes and dislikes? What will he say?</a:t>
                      </a:r>
                    </a:p>
                    <a:p>
                      <a:r>
                        <a:rPr lang="en-GB" sz="1000" i="1" baseline="0" dirty="0" smtClean="0">
                          <a:solidFill>
                            <a:srgbClr val="0070C0"/>
                          </a:solidFill>
                        </a:rPr>
                        <a:t>This should be at least one side of A4.</a:t>
                      </a:r>
                      <a:endParaRPr lang="en-GB" sz="1000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/>
                        <a:t>Create a guide</a:t>
                      </a:r>
                      <a:r>
                        <a:rPr lang="en-GB" sz="1000" b="1" baseline="0" dirty="0" smtClean="0"/>
                        <a:t> to key figures during the Tudor period</a:t>
                      </a:r>
                      <a:r>
                        <a:rPr lang="en-GB" sz="1000" b="1" baseline="0" dirty="0" smtClean="0">
                          <a:solidFill>
                            <a:srgbClr val="0070C0"/>
                          </a:solidFill>
                        </a:rPr>
                        <a:t>. </a:t>
                      </a:r>
                    </a:p>
                    <a:p>
                      <a:r>
                        <a:rPr lang="en-GB" sz="1000" i="1" baseline="0" dirty="0" smtClean="0">
                          <a:solidFill>
                            <a:srgbClr val="0070C0"/>
                          </a:solidFill>
                        </a:rPr>
                        <a:t>Ensure it is factual and builds upon learning from our lessons.</a:t>
                      </a:r>
                    </a:p>
                    <a:p>
                      <a:r>
                        <a:rPr lang="en-GB" sz="1000" i="1" baseline="0" dirty="0" smtClean="0">
                          <a:solidFill>
                            <a:srgbClr val="0070C0"/>
                          </a:solidFill>
                        </a:rPr>
                        <a:t>Minimum one A4 side.</a:t>
                      </a:r>
                      <a:endParaRPr lang="en-GB" sz="1000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n-GB" sz="1000" b="1" dirty="0" smtClean="0"/>
                        <a:t>Create</a:t>
                      </a:r>
                      <a:r>
                        <a:rPr lang="en-GB" sz="1000" b="1" baseline="0" dirty="0" smtClean="0"/>
                        <a:t> a menu for either:</a:t>
                      </a:r>
                    </a:p>
                    <a:p>
                      <a:r>
                        <a:rPr lang="en-GB" sz="1000" b="1" baseline="0" dirty="0" smtClean="0"/>
                        <a:t>a) A feast at the Royal Palace, or</a:t>
                      </a:r>
                    </a:p>
                    <a:p>
                      <a:r>
                        <a:rPr lang="en-GB" sz="1000" b="1" baseline="0" dirty="0" smtClean="0"/>
                        <a:t>b) A day in a normal persons house.</a:t>
                      </a:r>
                    </a:p>
                    <a:p>
                      <a:r>
                        <a:rPr lang="en-GB" sz="1000" b="0" i="1" baseline="0" dirty="0" smtClean="0">
                          <a:solidFill>
                            <a:srgbClr val="FF0000"/>
                          </a:solidFill>
                        </a:rPr>
                        <a:t>Use the internet to research the sort of food that people ate.</a:t>
                      </a:r>
                      <a:endParaRPr lang="en-GB" sz="1000" b="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/>
                        <a:t>Create a newspaper front page following the</a:t>
                      </a:r>
                      <a:r>
                        <a:rPr lang="en-GB" sz="1000" b="1" baseline="0" dirty="0" smtClean="0"/>
                        <a:t> split with the Catholic Church.</a:t>
                      </a:r>
                    </a:p>
                    <a:p>
                      <a:r>
                        <a:rPr lang="en-GB" sz="1000" b="0" i="1" baseline="0" dirty="0" smtClean="0">
                          <a:solidFill>
                            <a:srgbClr val="FF0000"/>
                          </a:solidFill>
                        </a:rPr>
                        <a:t>How are you going to report the news? Make sure you include details of why the split took place.</a:t>
                      </a:r>
                      <a:endParaRPr lang="en-GB" sz="1000" b="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/>
                        <a:t>Create a Tudor Vogue Magazine cover.</a:t>
                      </a:r>
                    </a:p>
                    <a:p>
                      <a:endParaRPr lang="en-GB" sz="1000" dirty="0" smtClean="0"/>
                    </a:p>
                    <a:p>
                      <a:r>
                        <a:rPr lang="en-GB" sz="1000" i="1" dirty="0" smtClean="0">
                          <a:solidFill>
                            <a:srgbClr val="FF0000"/>
                          </a:solidFill>
                        </a:rPr>
                        <a:t>What were women of the time wearing? What colours and fabrics were fashionable?</a:t>
                      </a:r>
                      <a:r>
                        <a:rPr lang="en-GB" sz="1000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GB" sz="1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n-GB" sz="1000" b="1" dirty="0" smtClean="0"/>
                        <a:t>Find definitions for: Banquet, Monasteries, Protestant, Reformation, Supremacy, Treason &amp; Poor Law </a:t>
                      </a:r>
                    </a:p>
                    <a:p>
                      <a:r>
                        <a:rPr lang="en-GB" sz="1000" b="0" i="1" dirty="0" smtClean="0">
                          <a:solidFill>
                            <a:srgbClr val="FF0000"/>
                          </a:solidFill>
                        </a:rPr>
                        <a:t>Present the key words in an attractive manner.</a:t>
                      </a:r>
                      <a:endParaRPr lang="en-GB" sz="1000" b="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/>
                        <a:t>Create a 5 minute starter for one of your history lessons.</a:t>
                      </a:r>
                    </a:p>
                    <a:p>
                      <a:r>
                        <a:rPr lang="en-GB" sz="1000" i="1" dirty="0" smtClean="0">
                          <a:solidFill>
                            <a:srgbClr val="FF0000"/>
                          </a:solidFill>
                        </a:rPr>
                        <a:t>It could be about Tudor Food, Religion, Crime &amp; Punishment or warfare</a:t>
                      </a:r>
                      <a:endParaRPr lang="en-GB" sz="1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/>
                        <a:t>Write 3 </a:t>
                      </a:r>
                      <a:r>
                        <a:rPr lang="en-GB" sz="1000" b="1" dirty="0" smtClean="0"/>
                        <a:t>‘Tweets’ </a:t>
                      </a:r>
                      <a:r>
                        <a:rPr lang="en-GB" sz="1000" b="1" dirty="0" smtClean="0"/>
                        <a:t>that summarises how poor</a:t>
                      </a:r>
                      <a:r>
                        <a:rPr lang="en-GB" sz="1000" b="1" baseline="0" dirty="0" smtClean="0"/>
                        <a:t> people were treated in the Tudor times.</a:t>
                      </a:r>
                    </a:p>
                    <a:p>
                      <a:r>
                        <a:rPr lang="en-GB" sz="1000" i="1" baseline="0" dirty="0" smtClean="0">
                          <a:solidFill>
                            <a:srgbClr val="FF0000"/>
                          </a:solidFill>
                        </a:rPr>
                        <a:t>No more than 140 characters: #’s for key words and they must be informative.</a:t>
                      </a:r>
                      <a:endParaRPr lang="en-GB" sz="1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04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398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Take-Away Homework</vt:lpstr>
    </vt:vector>
  </TitlesOfParts>
  <Company>NCC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Take-Away Homework</dc:title>
  <dc:creator>Paul Dixon</dc:creator>
  <cp:lastModifiedBy>backhee</cp:lastModifiedBy>
  <cp:revision>6</cp:revision>
  <dcterms:created xsi:type="dcterms:W3CDTF">2016-02-04T15:51:26Z</dcterms:created>
  <dcterms:modified xsi:type="dcterms:W3CDTF">2019-09-29T19:16:32Z</dcterms:modified>
</cp:coreProperties>
</file>