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4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21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8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2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8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2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6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7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4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0C2A-6A77-4BAA-AF12-0FAE0A3B07C2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BF82-EEE1-43BA-987F-35E29CC9D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8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48563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Bonjour Year 2. </a:t>
            </a:r>
          </a:p>
          <a:p>
            <a:endParaRPr lang="en-GB" sz="2800" b="1" dirty="0"/>
          </a:p>
          <a:p>
            <a:r>
              <a:rPr lang="en-GB" sz="2800" b="1" dirty="0" smtClean="0"/>
              <a:t>We’ve been looking at things which live in the sea, and last week I sent you a song about how big things eat smaller things.</a:t>
            </a:r>
          </a:p>
          <a:p>
            <a:endParaRPr lang="en-GB" sz="2800" b="1" dirty="0"/>
          </a:p>
          <a:p>
            <a:r>
              <a:rPr lang="en-GB" sz="2800" b="1" dirty="0" smtClean="0"/>
              <a:t>I would like you to listen to the song again. </a:t>
            </a:r>
          </a:p>
          <a:p>
            <a:endParaRPr lang="en-GB" sz="2800" b="1" dirty="0"/>
          </a:p>
          <a:p>
            <a:r>
              <a:rPr lang="en-GB" sz="2800" b="1" dirty="0" smtClean="0"/>
              <a:t>On the next slide are pictures of things which appear in the song. Can you number them in the order they appear.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Then choose from the list of adjectives which one goes with each of the sea creatures. (Clue: there was no adjective for barracuda). Write the adjective and number under the word for the animal.</a:t>
            </a:r>
          </a:p>
          <a:p>
            <a:endParaRPr lang="en-GB" sz="2800" b="1" dirty="0"/>
          </a:p>
          <a:p>
            <a:r>
              <a:rPr lang="en-GB" sz="2800" b="1" dirty="0" smtClean="0"/>
              <a:t>Then go to slide 3 and follow the instructions about adjectives.</a:t>
            </a:r>
          </a:p>
          <a:p>
            <a:endParaRPr lang="en-GB" sz="2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91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1.mm.bing.net/th?&amp;id=JN.5ITxSccqR4MhsHVPc0aBFQ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5677861"/>
            <a:ext cx="377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</a:t>
            </a:r>
            <a:r>
              <a:rPr lang="en-GB" sz="4400" b="1" dirty="0" err="1" smtClean="0"/>
              <a:t>poisson</a:t>
            </a:r>
            <a:endParaRPr lang="en-GB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63338" y="397117"/>
            <a:ext cx="3631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pieuvre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5362" name="Picture 2" descr="http://ts1.mm.bing.net/th?&amp;id=JN.iAZohnUOs4J6nhCKwKWvcA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271" y="84532"/>
            <a:ext cx="1270727" cy="123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ts1.mm.bing.net/th?&amp;id=JN.mRuwD1NfslpDpcWsSCflZQ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58" y="5585278"/>
            <a:ext cx="1639658" cy="10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832" y="2554165"/>
            <a:ext cx="1230191" cy="11501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58598" y="2744504"/>
            <a:ext cx="3404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</a:t>
            </a:r>
            <a:r>
              <a:rPr lang="en-GB" sz="4400" b="1" dirty="0" err="1" smtClean="0"/>
              <a:t>baleine</a:t>
            </a:r>
            <a:endParaRPr lang="en-GB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263638" y="2108679"/>
            <a:ext cx="477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/>
              <a:t>requin</a:t>
            </a:r>
            <a:endParaRPr lang="en-GB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38156" y="-49160"/>
            <a:ext cx="477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barracuda</a:t>
            </a:r>
            <a:endParaRPr lang="en-GB" sz="48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84532"/>
            <a:ext cx="2502796" cy="9479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07" y="1738457"/>
            <a:ext cx="1762381" cy="1928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2175" y="4889546"/>
            <a:ext cx="4062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petit</a:t>
            </a:r>
          </a:p>
          <a:p>
            <a:r>
              <a:rPr lang="en-GB" sz="2400" b="1" dirty="0" smtClean="0"/>
              <a:t>belle</a:t>
            </a:r>
          </a:p>
          <a:p>
            <a:r>
              <a:rPr lang="en-GB" sz="2400" b="1" dirty="0" smtClean="0"/>
              <a:t>grand</a:t>
            </a:r>
          </a:p>
          <a:p>
            <a:r>
              <a:rPr lang="en-GB" sz="2400" b="1" dirty="0" err="1" smtClean="0"/>
              <a:t>grosse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63338" y="1166558"/>
            <a:ext cx="26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5270" y="6311796"/>
            <a:ext cx="26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756899" y="3519618"/>
            <a:ext cx="26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263638" y="2877511"/>
            <a:ext cx="26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736203" y="733683"/>
            <a:ext cx="26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1" y="0"/>
            <a:ext cx="1009910" cy="944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5605" y="-123012"/>
            <a:ext cx="4337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La </a:t>
            </a:r>
            <a:r>
              <a:rPr lang="en-GB" sz="2800" b="1" dirty="0" err="1" smtClean="0">
                <a:solidFill>
                  <a:srgbClr val="FF0000"/>
                </a:solidFill>
              </a:rPr>
              <a:t>grosse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baleine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bleu.</a:t>
            </a:r>
          </a:p>
          <a:p>
            <a:endParaRPr lang="en-GB" sz="2800" b="1" dirty="0"/>
          </a:p>
          <a:p>
            <a:r>
              <a:rPr lang="en-GB" sz="2800" b="1" dirty="0" smtClean="0"/>
              <a:t>The big whale is blue</a:t>
            </a:r>
            <a:endParaRPr lang="en-GB" sz="2800" b="1" dirty="0"/>
          </a:p>
        </p:txBody>
      </p:sp>
      <p:pic>
        <p:nvPicPr>
          <p:cNvPr id="4" name="Picture 10" descr="http://ts1.mm.bing.net/th?&amp;id=JN.lKnge32hByskXUPYzOu3PA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" y="1245935"/>
            <a:ext cx="1137998" cy="116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9936" y="1514877"/>
            <a:ext cx="4555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Le ________ </a:t>
            </a:r>
            <a:r>
              <a:rPr lang="en-GB" sz="2800" b="1" dirty="0" err="1" smtClean="0"/>
              <a:t>crabe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rouge.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59054" y="2543617"/>
            <a:ext cx="792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La _________ </a:t>
            </a:r>
            <a:r>
              <a:rPr lang="en-GB" sz="2800" b="1" dirty="0" err="1" smtClean="0"/>
              <a:t>méduse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….. </a:t>
            </a:r>
            <a:endParaRPr lang="en-GB" sz="2800" b="1" dirty="0"/>
          </a:p>
        </p:txBody>
      </p:sp>
      <p:pic>
        <p:nvPicPr>
          <p:cNvPr id="11" name="Picture 6" descr="http://ts1.mm.bing.net/th?&amp;id=JN.AJSNOqZ1GA8knWPdF63iCw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844" y="2248281"/>
            <a:ext cx="1403797" cy="14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023538" y="388045"/>
            <a:ext cx="38765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Adjectives for describing sea creatures</a:t>
            </a:r>
          </a:p>
          <a:p>
            <a:r>
              <a:rPr lang="en-GB" dirty="0" smtClean="0"/>
              <a:t>Pick one of these adjectives to put in each of the blank spaces in the sentences.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petit	=	little</a:t>
            </a:r>
          </a:p>
          <a:p>
            <a:r>
              <a:rPr lang="en-GB" dirty="0" smtClean="0"/>
              <a:t>belle	=	beautiful</a:t>
            </a:r>
          </a:p>
          <a:p>
            <a:r>
              <a:rPr lang="en-GB" dirty="0" smtClean="0"/>
              <a:t>grand	=	big</a:t>
            </a:r>
          </a:p>
          <a:p>
            <a:r>
              <a:rPr lang="en-GB" dirty="0" err="1" smtClean="0"/>
              <a:t>grosse</a:t>
            </a:r>
            <a:r>
              <a:rPr lang="en-GB" dirty="0" smtClean="0"/>
              <a:t>	=	big/fat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jolie</a:t>
            </a:r>
            <a:r>
              <a:rPr lang="en-GB" dirty="0" smtClean="0"/>
              <a:t>	=	nice/pretty</a:t>
            </a:r>
          </a:p>
          <a:p>
            <a:r>
              <a:rPr lang="en-GB" dirty="0" smtClean="0"/>
              <a:t>bon	=	good</a:t>
            </a:r>
          </a:p>
          <a:p>
            <a:r>
              <a:rPr lang="en-GB" dirty="0" err="1" smtClean="0"/>
              <a:t>jeune</a:t>
            </a:r>
            <a:r>
              <a:rPr lang="en-GB" dirty="0" smtClean="0"/>
              <a:t>	=	young</a:t>
            </a:r>
          </a:p>
          <a:p>
            <a:r>
              <a:rPr lang="en-GB" dirty="0" err="1" smtClean="0"/>
              <a:t>vieux</a:t>
            </a:r>
            <a:r>
              <a:rPr lang="en-GB" dirty="0" smtClean="0"/>
              <a:t>	=	old</a:t>
            </a:r>
          </a:p>
          <a:p>
            <a:r>
              <a:rPr lang="en-GB" dirty="0" err="1" smtClean="0"/>
              <a:t>mechant</a:t>
            </a:r>
            <a:r>
              <a:rPr lang="en-GB" dirty="0" smtClean="0"/>
              <a:t>	=	naughty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3" name="Picture 14" descr="http://ts1.mm.bing.net/th?&amp;id=JN.MulzoDr0qVDFflpdhO0rFA&amp;w=300&amp;h=300&amp;c=0&amp;pid=1.9&amp;rs=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" y="3551711"/>
            <a:ext cx="1355505" cy="129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http://ts1.mm.bing.net/th?&amp;id=JN.g7qM6IQxqzV5782qu8lIvA&amp;w=300&amp;h=300&amp;c=0&amp;pid=1.9&amp;rs=0&amp;p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7" y="6076553"/>
            <a:ext cx="1253658" cy="78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ts1.mm.bing.net/th?&amp;id=JN.a3EvGSD0%2bk2k72hksKNycg&amp;w=300&amp;h=300&amp;c=0&amp;pid=1.9&amp;rs=0&amp;p=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" y="4631562"/>
            <a:ext cx="1125357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91953" y="3745154"/>
            <a:ext cx="6027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La ____________ </a:t>
            </a:r>
            <a:r>
              <a:rPr lang="en-GB" sz="2800" b="1" dirty="0" err="1" smtClean="0"/>
              <a:t>étoile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mer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…</a:t>
            </a:r>
            <a:endParaRPr lang="en-GB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91953" y="5047813"/>
            <a:ext cx="7285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Le _______________ </a:t>
            </a:r>
            <a:r>
              <a:rPr lang="en-GB" sz="2800" b="1" dirty="0" err="1" smtClean="0"/>
              <a:t>hippocampe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…</a:t>
            </a:r>
            <a:endParaRPr lang="en-GB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22738" y="6125399"/>
            <a:ext cx="7765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La ____________ </a:t>
            </a:r>
            <a:r>
              <a:rPr lang="en-GB" sz="2800" b="1" dirty="0" err="1" smtClean="0"/>
              <a:t>tortue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…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188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graham</dc:creator>
  <cp:lastModifiedBy>chris graham</cp:lastModifiedBy>
  <cp:revision>1</cp:revision>
  <dcterms:created xsi:type="dcterms:W3CDTF">2020-06-09T07:53:46Z</dcterms:created>
  <dcterms:modified xsi:type="dcterms:W3CDTF">2020-06-09T07:54:25Z</dcterms:modified>
</cp:coreProperties>
</file>