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D01BC-7413-4129-9CDC-338629228F2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85500-2281-431C-B8F4-64175B047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73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5E8D6-801C-41D2-8746-3706BF5BE0A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458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5E8D6-801C-41D2-8746-3706BF5BE0A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127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5E8D6-801C-41D2-8746-3706BF5BE0A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17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5E8D6-801C-41D2-8746-3706BF5BE0A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1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38E1-E50D-4C07-A99D-891F4845D103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6846-D7BE-4779-9A38-2A9DED5EC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83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38E1-E50D-4C07-A99D-891F4845D103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6846-D7BE-4779-9A38-2A9DED5EC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40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38E1-E50D-4C07-A99D-891F4845D103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6846-D7BE-4779-9A38-2A9DED5EC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95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38E1-E50D-4C07-A99D-891F4845D103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6846-D7BE-4779-9A38-2A9DED5EC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29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38E1-E50D-4C07-A99D-891F4845D103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6846-D7BE-4779-9A38-2A9DED5EC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70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38E1-E50D-4C07-A99D-891F4845D103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6846-D7BE-4779-9A38-2A9DED5EC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73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38E1-E50D-4C07-A99D-891F4845D103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6846-D7BE-4779-9A38-2A9DED5EC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58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38E1-E50D-4C07-A99D-891F4845D103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6846-D7BE-4779-9A38-2A9DED5EC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4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38E1-E50D-4C07-A99D-891F4845D103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6846-D7BE-4779-9A38-2A9DED5EC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20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38E1-E50D-4C07-A99D-891F4845D103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6846-D7BE-4779-9A38-2A9DED5EC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38E1-E50D-4C07-A99D-891F4845D103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6846-D7BE-4779-9A38-2A9DED5EC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4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F38E1-E50D-4C07-A99D-891F4845D103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06846-D7BE-4779-9A38-2A9DED5EC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24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curriculum.org.uk/microsite/pl/french/bugs_birds_beasts/stories/index.a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wmf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11" Type="http://schemas.openxmlformats.org/officeDocument/2006/relationships/image" Target="../media/image12.jpg"/><Relationship Id="rId5" Type="http://schemas.openxmlformats.org/officeDocument/2006/relationships/image" Target="../media/image6.wmf"/><Relationship Id="rId10" Type="http://schemas.openxmlformats.org/officeDocument/2006/relationships/image" Target="../media/image11.jpg"/><Relationship Id="rId4" Type="http://schemas.openxmlformats.org/officeDocument/2006/relationships/image" Target="../media/image5.wmf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3335"/>
            <a:ext cx="1184856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Bonjour Year 3. Comment ca </a:t>
            </a:r>
            <a:r>
              <a:rPr lang="en-GB" dirty="0" err="1" smtClean="0"/>
              <a:t>va</a:t>
            </a:r>
            <a:r>
              <a:rPr lang="en-GB" dirty="0" smtClean="0"/>
              <a:t>? </a:t>
            </a:r>
          </a:p>
          <a:p>
            <a:endParaRPr lang="en-GB" dirty="0"/>
          </a:p>
          <a:p>
            <a:r>
              <a:rPr lang="en-GB" dirty="0" smtClean="0"/>
              <a:t>In this presentation there is a link to a story. </a:t>
            </a:r>
          </a:p>
          <a:p>
            <a:endParaRPr lang="en-GB" dirty="0"/>
          </a:p>
          <a:p>
            <a:r>
              <a:rPr lang="en-GB" dirty="0" smtClean="0"/>
              <a:t>Click on the link and read  and listen to the story about Petit Gregory.</a:t>
            </a:r>
          </a:p>
          <a:p>
            <a:endParaRPr lang="en-GB" dirty="0"/>
          </a:p>
          <a:p>
            <a:r>
              <a:rPr lang="en-GB" dirty="0" smtClean="0"/>
              <a:t>In the story we read about lots of food, and on slide 5 are some pictures of food.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Find the French words for these and put them beside the pictures. They are all in the story.</a:t>
            </a:r>
          </a:p>
          <a:p>
            <a:endParaRPr lang="en-GB" dirty="0"/>
          </a:p>
          <a:p>
            <a:r>
              <a:rPr lang="en-GB" dirty="0" smtClean="0"/>
              <a:t>Extra: </a:t>
            </a:r>
            <a:r>
              <a:rPr lang="en-GB" dirty="0" err="1" smtClean="0"/>
              <a:t>J’aime</a:t>
            </a:r>
            <a:r>
              <a:rPr lang="en-GB" dirty="0" smtClean="0"/>
              <a:t> = I like		Je </a:t>
            </a:r>
            <a:r>
              <a:rPr lang="en-GB" dirty="0" err="1" smtClean="0"/>
              <a:t>n’aime</a:t>
            </a:r>
            <a:r>
              <a:rPr lang="en-GB" dirty="0" smtClean="0"/>
              <a:t> pas = I don’t like</a:t>
            </a:r>
          </a:p>
          <a:p>
            <a:endParaRPr lang="en-GB" dirty="0"/>
          </a:p>
          <a:p>
            <a:r>
              <a:rPr lang="en-GB" dirty="0" smtClean="0"/>
              <a:t>Can you write a sentence about each of the foods on slide 5, say whether you like it or not.</a:t>
            </a:r>
          </a:p>
          <a:p>
            <a:endParaRPr lang="en-GB" dirty="0"/>
          </a:p>
          <a:p>
            <a:r>
              <a:rPr lang="en-GB" dirty="0" smtClean="0"/>
              <a:t>For example, I like ice cream, so I would write “</a:t>
            </a:r>
            <a:r>
              <a:rPr lang="en-GB" dirty="0" err="1" smtClean="0"/>
              <a:t>J’aime</a:t>
            </a:r>
            <a:r>
              <a:rPr lang="en-GB" dirty="0" smtClean="0"/>
              <a:t> la glace, </a:t>
            </a:r>
            <a:r>
              <a:rPr lang="en-GB" dirty="0" err="1" smtClean="0"/>
              <a:t>miam</a:t>
            </a:r>
            <a:r>
              <a:rPr lang="en-GB" dirty="0" smtClean="0"/>
              <a:t> </a:t>
            </a:r>
            <a:r>
              <a:rPr lang="en-GB" dirty="0" err="1" smtClean="0"/>
              <a:t>miam</a:t>
            </a:r>
            <a:r>
              <a:rPr lang="en-GB" dirty="0" smtClean="0"/>
              <a:t>” = I </a:t>
            </a:r>
            <a:r>
              <a:rPr lang="en-GB" smtClean="0"/>
              <a:t>like ice </a:t>
            </a:r>
            <a:r>
              <a:rPr lang="en-GB" dirty="0" smtClean="0"/>
              <a:t>cream, yum </a:t>
            </a:r>
            <a:r>
              <a:rPr lang="en-GB" dirty="0" err="1" smtClean="0"/>
              <a:t>yum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47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2424113" y="260351"/>
            <a:ext cx="7772400" cy="1470025"/>
          </a:xfrm>
        </p:spPr>
        <p:txBody>
          <a:bodyPr/>
          <a:lstStyle/>
          <a:p>
            <a:r>
              <a:rPr lang="en-GB" sz="8000" b="1" u="sng"/>
              <a:t>Le Petit Gregory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0375" y="2060575"/>
            <a:ext cx="6400800" cy="1752600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524000" y="6488114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  <a:hlinkClick r:id="rId3"/>
              </a:rPr>
              <a:t>http://www.nicurriculum.org.uk/microsite/pl/french/bugs_birds_beasts/stories/index.asp</a:t>
            </a:r>
            <a:r>
              <a:rPr lang="en-GB">
                <a:latin typeface="Calibri" pitchFamily="34" charset="0"/>
              </a:rPr>
              <a:t> 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7350" y="1773238"/>
            <a:ext cx="6445250" cy="397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56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6" descr="j042449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6989" y="104776"/>
            <a:ext cx="3030537" cy="322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AutoShape 7"/>
          <p:cNvSpPr>
            <a:spLocks noChangeArrowheads="1"/>
          </p:cNvSpPr>
          <p:nvPr/>
        </p:nvSpPr>
        <p:spPr bwMode="auto">
          <a:xfrm>
            <a:off x="6600826" y="188914"/>
            <a:ext cx="3743325" cy="2981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31747" name="Text Box 11"/>
          <p:cNvSpPr txBox="1">
            <a:spLocks noChangeArrowheads="1"/>
          </p:cNvSpPr>
          <p:nvPr/>
        </p:nvSpPr>
        <p:spPr bwMode="auto">
          <a:xfrm>
            <a:off x="2351089" y="3071813"/>
            <a:ext cx="79216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600" b="1" dirty="0" err="1">
                <a:latin typeface="Cooper Black"/>
              </a:rPr>
              <a:t>J’aime</a:t>
            </a:r>
            <a:r>
              <a:rPr lang="en-GB" sz="9600" b="1" dirty="0">
                <a:latin typeface="Cooper Black"/>
              </a:rPr>
              <a:t> … </a:t>
            </a:r>
            <a:endParaRPr lang="en-GB" sz="9600" b="1" dirty="0">
              <a:latin typeface="Cooper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1584" y="4941168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GB" sz="9600" b="1" dirty="0" err="1">
                <a:solidFill>
                  <a:prstClr val="black"/>
                </a:solidFill>
                <a:latin typeface="Cooper Black"/>
              </a:rPr>
              <a:t>Miam</a:t>
            </a:r>
            <a:r>
              <a:rPr lang="en-GB" sz="9600" b="1" dirty="0">
                <a:solidFill>
                  <a:prstClr val="black"/>
                </a:solidFill>
                <a:latin typeface="Cooper Black"/>
              </a:rPr>
              <a:t> </a:t>
            </a:r>
            <a:r>
              <a:rPr lang="en-GB" sz="9600" b="1" dirty="0" err="1">
                <a:solidFill>
                  <a:prstClr val="black"/>
                </a:solidFill>
                <a:latin typeface="Cooper Black"/>
              </a:rPr>
              <a:t>Miam</a:t>
            </a:r>
            <a:r>
              <a:rPr lang="en-GB" sz="9600" b="1" dirty="0">
                <a:solidFill>
                  <a:prstClr val="black"/>
                </a:solidFill>
                <a:latin typeface="Cooper Black"/>
              </a:rPr>
              <a:t>!</a:t>
            </a:r>
            <a:endParaRPr lang="en-US" sz="9600" b="1" dirty="0">
              <a:solidFill>
                <a:prstClr val="black"/>
              </a:solidFill>
              <a:latin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96788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5" descr="j042445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2313" y="331788"/>
            <a:ext cx="3562350" cy="343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AutoShape 8"/>
          <p:cNvSpPr>
            <a:spLocks noChangeArrowheads="1"/>
          </p:cNvSpPr>
          <p:nvPr/>
        </p:nvSpPr>
        <p:spPr bwMode="auto">
          <a:xfrm>
            <a:off x="6024564" y="333376"/>
            <a:ext cx="4175125" cy="34909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32771" name="WordArt 9"/>
          <p:cNvSpPr>
            <a:spLocks noChangeArrowheads="1" noChangeShapeType="1" noTextEdit="1"/>
          </p:cNvSpPr>
          <p:nvPr/>
        </p:nvSpPr>
        <p:spPr bwMode="auto">
          <a:xfrm>
            <a:off x="5951539" y="260351"/>
            <a:ext cx="4321175" cy="3451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rPr>
              <a:t>x</a:t>
            </a:r>
          </a:p>
        </p:txBody>
      </p:sp>
      <p:sp>
        <p:nvSpPr>
          <p:cNvPr id="32772" name="Text Box 13"/>
          <p:cNvSpPr txBox="1">
            <a:spLocks noChangeArrowheads="1"/>
          </p:cNvSpPr>
          <p:nvPr/>
        </p:nvSpPr>
        <p:spPr bwMode="auto">
          <a:xfrm>
            <a:off x="1524000" y="3357564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0" b="1" dirty="0">
                <a:latin typeface="Cooper Black"/>
              </a:rPr>
              <a:t>Je </a:t>
            </a:r>
            <a:r>
              <a:rPr lang="en-GB" sz="8000" b="1" dirty="0" err="1">
                <a:latin typeface="Cooper Black"/>
              </a:rPr>
              <a:t>n’aime</a:t>
            </a:r>
            <a:r>
              <a:rPr lang="en-GB" sz="8000" b="1" dirty="0">
                <a:latin typeface="Cooper Black"/>
              </a:rPr>
              <a:t> </a:t>
            </a:r>
            <a:r>
              <a:rPr lang="en-GB" sz="8000" b="1" dirty="0">
                <a:latin typeface="Cooper Black"/>
              </a:rPr>
              <a:t>pas … </a:t>
            </a:r>
            <a:endParaRPr lang="en-GB" sz="8000" b="1" dirty="0">
              <a:latin typeface="Cooper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653136"/>
            <a:ext cx="7380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GB" sz="9600" b="1" dirty="0" err="1">
                <a:solidFill>
                  <a:prstClr val="black"/>
                </a:solidFill>
                <a:latin typeface="Cooper Black"/>
              </a:rPr>
              <a:t>Beurk</a:t>
            </a:r>
            <a:r>
              <a:rPr lang="en-GB" sz="9600" b="1" dirty="0">
                <a:solidFill>
                  <a:prstClr val="black"/>
                </a:solidFill>
                <a:latin typeface="Cooper Black"/>
              </a:rPr>
              <a:t>!</a:t>
            </a:r>
            <a:endParaRPr lang="en-US" sz="9600" b="1" dirty="0">
              <a:solidFill>
                <a:prstClr val="black"/>
              </a:solidFill>
              <a:latin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46451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C900001752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6958" y="3958722"/>
            <a:ext cx="1368673" cy="121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MC900232467.W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32484" y="1723182"/>
            <a:ext cx="1763146" cy="1302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C900432185.W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76320" y="3578954"/>
            <a:ext cx="160309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M900336812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2671" y="1976861"/>
            <a:ext cx="1933372" cy="235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MP90040648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1" y="0"/>
            <a:ext cx="1259632" cy="159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MP900438447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09468" y="0"/>
            <a:ext cx="1558532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MC900441718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41494" y="1540448"/>
            <a:ext cx="21590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662" y="5356237"/>
            <a:ext cx="1428750" cy="1428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349" y="5277399"/>
            <a:ext cx="1932806" cy="15075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950599" y="171805"/>
            <a:ext cx="2711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321883" y="320769"/>
            <a:ext cx="2711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122270" y="1828429"/>
            <a:ext cx="2711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967364" y="1793823"/>
            <a:ext cx="2711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504217" y="3013501"/>
            <a:ext cx="2711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286804" y="4228521"/>
            <a:ext cx="2711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264356" y="4033314"/>
            <a:ext cx="2711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560199" y="5710572"/>
            <a:ext cx="2711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576964" y="5877272"/>
            <a:ext cx="2711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41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</Words>
  <Application>Microsoft Office PowerPoint</Application>
  <PresentationFormat>Widescreen</PresentationFormat>
  <Paragraphs>26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Cooper Black</vt:lpstr>
      <vt:lpstr>Office Theme</vt:lpstr>
      <vt:lpstr>PowerPoint Presentation</vt:lpstr>
      <vt:lpstr>Le Petit Gregory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graham</dc:creator>
  <cp:lastModifiedBy>chris graham</cp:lastModifiedBy>
  <cp:revision>2</cp:revision>
  <dcterms:created xsi:type="dcterms:W3CDTF">2020-07-07T15:11:23Z</dcterms:created>
  <dcterms:modified xsi:type="dcterms:W3CDTF">2020-07-07T15:12:42Z</dcterms:modified>
</cp:coreProperties>
</file>